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0" r:id="rId3"/>
    <p:sldId id="281" r:id="rId4"/>
    <p:sldId id="257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304" r:id="rId16"/>
    <p:sldId id="292" r:id="rId17"/>
    <p:sldId id="303" r:id="rId18"/>
    <p:sldId id="293" r:id="rId19"/>
    <p:sldId id="305" r:id="rId20"/>
    <p:sldId id="294" r:id="rId21"/>
    <p:sldId id="308" r:id="rId22"/>
    <p:sldId id="295" r:id="rId23"/>
    <p:sldId id="306" r:id="rId24"/>
    <p:sldId id="307" r:id="rId25"/>
    <p:sldId id="309" r:id="rId26"/>
    <p:sldId id="310" r:id="rId27"/>
    <p:sldId id="296" r:id="rId28"/>
    <p:sldId id="297" r:id="rId29"/>
    <p:sldId id="298" r:id="rId30"/>
    <p:sldId id="299" r:id="rId31"/>
    <p:sldId id="300" r:id="rId32"/>
    <p:sldId id="302" r:id="rId33"/>
    <p:sldId id="301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E0E0E0"/>
    <a:srgbClr val="D3D3D3"/>
    <a:srgbClr val="0040C0"/>
    <a:srgbClr val="0033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536" autoAdjust="0"/>
    <p:restoredTop sz="95596" autoAdjust="0"/>
  </p:normalViewPr>
  <p:slideViewPr>
    <p:cSldViewPr>
      <p:cViewPr>
        <p:scale>
          <a:sx n="30" d="100"/>
          <a:sy n="30" d="100"/>
        </p:scale>
        <p:origin x="-192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2916FD-90FC-4221-9873-050C30A2F4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25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D6D8FC-DB12-44DB-9A35-58429B96BEE0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0D7691-7B8C-419B-8AC6-7D39310FC057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71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43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385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71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7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15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04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047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0764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96430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043608" y="1772816"/>
            <a:ext cx="7776864" cy="3744416"/>
          </a:xfrm>
          <a:effectLst>
            <a:outerShdw dist="12700" dir="5400000" algn="ctr" rotWithShape="0">
              <a:schemeClr val="bg1"/>
            </a:outerShdw>
          </a:effectLst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Отчет о работе  первой  смены летнего оздоровительного лагеря дневного пребывания</a:t>
            </a:r>
            <a:b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«ЗЕЛЕНАЯ ПЛАНЕТА»  </a:t>
            </a:r>
            <a:b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Смена «На волнах детства»</a:t>
            </a:r>
            <a:endParaRPr lang="ru-RU" sz="4000" b="1" i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139952" y="5472112"/>
            <a:ext cx="4704011" cy="909215"/>
          </a:xfrm>
          <a:effectLst>
            <a:outerShdw dist="12700" dir="54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200" i="1" dirty="0" smtClean="0">
                <a:solidFill>
                  <a:srgbClr val="7030A0"/>
                </a:solidFill>
              </a:rPr>
              <a:t>Начальник ЛОУ Жукова Екатерина Сергеевна </a:t>
            </a:r>
            <a:endParaRPr lang="ru-RU" sz="22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315200" cy="79208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День 4 Куда же без игр?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9572" y="3273669"/>
            <a:ext cx="3594428" cy="1163443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Педагог, владеющий </a:t>
            </a:r>
            <a:r>
              <a:rPr lang="ru-RU" sz="1600" dirty="0" err="1" smtClean="0"/>
              <a:t>игротекой,владеет</a:t>
            </a:r>
            <a:r>
              <a:rPr lang="ru-RU" sz="1600" dirty="0" smtClean="0"/>
              <a:t> сердцами детей.</a:t>
            </a:r>
          </a:p>
          <a:p>
            <a:pPr marL="0" indent="0" algn="r">
              <a:buNone/>
            </a:pPr>
            <a:r>
              <a:rPr lang="ru-RU" sz="1600" dirty="0" err="1" smtClean="0"/>
              <a:t>Е.С.Жукова</a:t>
            </a:r>
            <a:r>
              <a:rPr lang="ru-RU" sz="1600" dirty="0" smtClean="0"/>
              <a:t>)))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2050" name="Picture 2" descr="C:\Users\Екатерина\Desktop\нА ВОЛНАХ ДЕТСТВА\День 4 Остров Русского языка\AZVT8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81169"/>
            <a:ext cx="2984162" cy="210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катерина\Desktop\нА ВОЛНАХ ДЕТСТВА\День 4 Остров Русского языка\DSC_0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4964"/>
            <a:ext cx="3203848" cy="213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4 Остров Русского языка\DSC_0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10" y="1170181"/>
            <a:ext cx="2986412" cy="210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катерина\Desktop\нА ВОЛНАХ ДЕТСТВА\День 4 Остров Русского языка\DSC_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1" y="4742382"/>
            <a:ext cx="3173427" cy="211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катерина\Desktop\нА ВОЛНАХ ДЕТСТВА\День 4 Остров Русского языка\DSC_0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83" y="3363442"/>
            <a:ext cx="2347402" cy="352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Екатерина\Desktop\нА ВОЛНАХ ДЕТСТВА\День 4 Остров Русского языка\DSC_00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185" y="4437112"/>
            <a:ext cx="3623815" cy="242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3728231"/>
            <a:ext cx="314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+mn-lt"/>
              </a:rPr>
              <a:t>Подвижные игры одна из важнейших составляющих досуга в лагере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831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катерина\Desktop\нА ВОЛНАХ ДЕТСТВА\День 4 Остров Русского языка\DSC_00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1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76200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Лето-море позитива!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4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302866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5 На странных берегах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556791"/>
            <a:ext cx="1656184" cy="5072609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Сегодня мы посетили сердце нашего</a:t>
            </a:r>
          </a:p>
          <a:p>
            <a:pPr marL="0" indent="0">
              <a:buNone/>
            </a:pPr>
            <a:r>
              <a:rPr lang="ru-RU" sz="1800" dirty="0" smtClean="0"/>
              <a:t>Магадана -Морской торговый порт.</a:t>
            </a:r>
          </a:p>
          <a:p>
            <a:pPr marL="0" indent="0">
              <a:buNone/>
            </a:pPr>
            <a:r>
              <a:rPr lang="ru-RU" sz="1800" dirty="0" err="1" smtClean="0"/>
              <a:t>Слотина</a:t>
            </a:r>
            <a:r>
              <a:rPr lang="ru-RU" sz="1800" dirty="0" smtClean="0"/>
              <a:t> Наталья Николаевна рассказала нам о всех  тонкостях  работы в порту.</a:t>
            </a:r>
          </a:p>
        </p:txBody>
      </p:sp>
      <p:pic>
        <p:nvPicPr>
          <p:cNvPr id="1026" name="Picture 2" descr="C:\Users\Екатерина\Desktop\нА ВОЛНАХ ДЕТСТВА\День 5 В погоне за морскими призраками\DSC_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1"/>
            <a:ext cx="3410363" cy="511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5 В погоне за морскими призраками\CRUM94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956" y="1700808"/>
            <a:ext cx="3513478" cy="468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88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Users\Екатерина\Desktop\нА ВОЛНАХ ДЕТСТВА\День 5 В погоне за морскими призраками\DSC_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417" y="3446748"/>
            <a:ext cx="5107583" cy="340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87" y="3026278"/>
            <a:ext cx="4515163" cy="710150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accent4">
                    <a:lumMod val="25000"/>
                  </a:schemeClr>
                </a:solidFill>
              </a:rPr>
              <a:t>Мы узнали такие слова как </a:t>
            </a:r>
            <a:r>
              <a:rPr lang="ru-RU" sz="1600" b="1" dirty="0" err="1" smtClean="0">
                <a:solidFill>
                  <a:schemeClr val="accent4">
                    <a:lumMod val="25000"/>
                  </a:schemeClr>
                </a:solidFill>
              </a:rPr>
              <a:t>ричстакер</a:t>
            </a:r>
            <a:r>
              <a:rPr lang="ru-RU" sz="1600" b="1" dirty="0" smtClean="0">
                <a:solidFill>
                  <a:schemeClr val="accent4">
                    <a:lumMod val="25000"/>
                  </a:schemeClr>
                </a:solidFill>
              </a:rPr>
              <a:t>, докеры - механизаторы, грейфер и другие</a:t>
            </a:r>
            <a:endParaRPr lang="ru-RU" sz="1600" b="1" dirty="0">
              <a:solidFill>
                <a:schemeClr val="accent4">
                  <a:lumMod val="25000"/>
                </a:schemeClr>
              </a:solidFill>
            </a:endParaRPr>
          </a:p>
        </p:txBody>
      </p:sp>
      <p:pic>
        <p:nvPicPr>
          <p:cNvPr id="2050" name="Picture 2" descr="C:\Users\Екатерина\Desktop\нА ВОЛНАХ ДЕТСТВА\День 5 В погоне за морскими призраками\DSC_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" y="1944"/>
            <a:ext cx="4536503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5 В погоне за морскими призраками\EOJG34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50" y="9385"/>
            <a:ext cx="4583150" cy="34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катерина\Desktop\нА ВОЛНАХ ДЕТСТВА\День 5 В погоне за морскими призраками\IMG_55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7" y="3756649"/>
            <a:ext cx="4126872" cy="309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8864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Мы на фоне немецкого крана </a:t>
            </a:r>
            <a:r>
              <a:rPr lang="en-US" sz="1400" dirty="0" smtClean="0"/>
              <a:t>LIEBHERR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45687" y="2348880"/>
            <a:ext cx="3374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Н.Н.Слотина</a:t>
            </a:r>
            <a:r>
              <a:rPr lang="ru-RU" sz="1600" dirty="0" smtClean="0"/>
              <a:t> знакомит нас с пропускным режимом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209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315200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6 Сели на мель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192185"/>
            <a:ext cx="3326878" cy="1428168"/>
          </a:xfrm>
        </p:spPr>
        <p:txBody>
          <a:bodyPr/>
          <a:lstStyle/>
          <a:p>
            <a:pPr marL="0" indent="0">
              <a:buNone/>
            </a:pPr>
            <a:r>
              <a:rPr lang="ru-RU" sz="1800" b="1" i="1" dirty="0" smtClean="0">
                <a:solidFill>
                  <a:schemeClr val="accent4">
                    <a:lumMod val="10000"/>
                  </a:schemeClr>
                </a:solidFill>
              </a:rPr>
              <a:t>Сегодня мы повторили правила  дорожного движения на суше и  поучаствовали в  викторине «Природа нашего края»</a:t>
            </a:r>
            <a:endParaRPr lang="ru-RU" sz="1800" b="1" i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Екатерина\Desktop\нА ВОЛНАХ ДЕТСТВА\День 6 Сели на мель\DSC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334837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6 Сели на мель\DSC_0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867" y="919367"/>
            <a:ext cx="3355231" cy="223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6 Сели на мель\DSC_0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0353"/>
            <a:ext cx="3326879" cy="221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катерина\Desktop\нА ВОЛНАХ ДЕТСТВА\День 6 Сели на мель\IMG_56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288" y="4302089"/>
            <a:ext cx="3355231" cy="25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катерина\Desktop\нА ВОЛНАХ ДЕТСТВА\День 6 Сели на мель\IMG_567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879" y="2241585"/>
            <a:ext cx="2432409" cy="348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26878" y="980728"/>
            <a:ext cx="2427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4">
                    <a:lumMod val="10000"/>
                  </a:schemeClr>
                </a:solidFill>
              </a:rPr>
              <a:t>Дни очень насыщенные, но у моряка всегда есть возможность прилечь</a:t>
            </a:r>
            <a:endParaRPr lang="ru-RU" sz="1600" b="1" i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9288" y="3156188"/>
            <a:ext cx="33508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4">
                    <a:lumMod val="10000"/>
                  </a:schemeClr>
                </a:solidFill>
              </a:rPr>
              <a:t>Прошли с акцией чистоты для жителей побережья и, конечно тренировались в развязке морских узлов(правда из людей</a:t>
            </a:r>
            <a:r>
              <a:rPr lang="ru-RU" sz="1800" b="1" i="1" dirty="0" smtClean="0">
                <a:solidFill>
                  <a:schemeClr val="accent4">
                    <a:lumMod val="10000"/>
                  </a:schemeClr>
                </a:solidFill>
              </a:rPr>
              <a:t>)</a:t>
            </a:r>
            <a:endParaRPr lang="ru-RU" sz="1800" b="1" i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9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80920" cy="79208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День </a:t>
            </a:r>
            <a:r>
              <a:rPr lang="ru-RU" dirty="0">
                <a:solidFill>
                  <a:srgbClr val="FFFF00"/>
                </a:solidFill>
              </a:rPr>
              <a:t>7 Ты морячка, я моряк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3913" y="1243426"/>
            <a:ext cx="2288207" cy="5385974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Мы приплыли в очень веселое место, под названием Дом Культуры, где от души повеселились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Екатерина\Desktop\нА ВОЛНАХ ДЕТСТВА\День 7 Ты морячка,я моряк\BYKQ81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3363913" cy="252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7 Ты морячка,я моряк\CQKP08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32" y="1243426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7 Ты морячка,я моряк\DSC_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0031"/>
            <a:ext cx="3464326" cy="230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катерина\Desktop\нА ВОЛНАХ ДЕТСТВА\День 7 Ты морячка,я моряк\DSC_00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70" y="4375034"/>
            <a:ext cx="3681822" cy="245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834064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Всё ещё день 7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6678" y="1827241"/>
            <a:ext cx="1597409" cy="4928592"/>
          </a:xfrm>
        </p:spPr>
        <p:txBody>
          <a:bodyPr/>
          <a:lstStyle/>
          <a:p>
            <a:pPr marL="0" indent="0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Капитан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Е.С.  научила нас создавать настоящие сокровища, теперь пираты нам не страшны</a:t>
            </a:r>
          </a:p>
          <a:p>
            <a:endParaRPr lang="ru-RU" sz="2000" dirty="0"/>
          </a:p>
        </p:txBody>
      </p:sp>
      <p:pic>
        <p:nvPicPr>
          <p:cNvPr id="1026" name="Picture 2" descr="C:\Users\Екатерина\Desktop\нА ВОЛНАХ ДЕТСТВА\День 7 Ты морячка,я моряк\IMG_57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42" y="974478"/>
            <a:ext cx="3792420" cy="300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Екатерина\Desktop\нА ВОЛНАХ ДЕТСТВА\День 7 Ты морячка,я моряк\IMG_57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15500"/>
            <a:ext cx="3793088" cy="28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7 Ты морячка,я моряк\DSC_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" y="4404175"/>
            <a:ext cx="3618695" cy="241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катерина\Desktop\нА ВОЛНАХ ДЕТСТВА\День 7 Ты морячка,я моряк\DSC_00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87637"/>
            <a:ext cx="3702113" cy="247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46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864096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Увлекательная прогулка на массовую поляну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484784"/>
            <a:ext cx="1415623" cy="5144616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</a:rPr>
              <a:t>Решили посмотреть природу местных краёв. Все местные  приспособления для отдыха испытали на себе лично.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</a:rPr>
              <a:t>Особенно понравилась </a:t>
            </a:r>
            <a:r>
              <a:rPr lang="ru-RU" sz="1600" dirty="0" err="1" smtClean="0">
                <a:solidFill>
                  <a:schemeClr val="accent4">
                    <a:lumMod val="10000"/>
                  </a:schemeClr>
                </a:solidFill>
              </a:rPr>
              <a:t>тарзанка</a:t>
            </a: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</a:rPr>
              <a:t>!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</a:rPr>
              <a:t>Думаем приплыть сюда еще раз))</a:t>
            </a:r>
            <a:endParaRPr lang="ru-RU" sz="16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2051" name="Picture 3" descr="C:\Users\Екатерина\Desktop\нА ВОЛНАХ ДЕТСТВА\День 7 Ты морячка,я моряк\DSC_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415" y="4411655"/>
            <a:ext cx="3717585" cy="247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7 Ты морячка,я моряк\DSC_0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632" y="1328065"/>
            <a:ext cx="395536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катерина\Desktop\нА ВОЛНАХ ДЕТСТВА\День 7 Ты морячка,я моряк\DSC_0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7" y="1751171"/>
            <a:ext cx="3377505" cy="506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Екатерина\Desktop\нА ВОЛНАХ ДЕТСТВА\День 7 Ты морячка,я моряк\DSC_00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2" y="1328065"/>
            <a:ext cx="3756756" cy="250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1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978080" cy="6480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8 Родные края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908721"/>
            <a:ext cx="1440159" cy="5720679"/>
          </a:xfrm>
        </p:spPr>
        <p:txBody>
          <a:bodyPr/>
          <a:lstStyle/>
          <a:p>
            <a:pPr marL="0" indent="0">
              <a:buNone/>
            </a:pPr>
            <a:endParaRPr lang="ru-RU" sz="17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ru-RU" sz="1700" b="1" dirty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accent4">
                    <a:lumMod val="10000"/>
                  </a:schemeClr>
                </a:solidFill>
              </a:rPr>
              <a:t>Сегодня мы были на  виртуальной экскурсии по нашему краю,</a:t>
            </a: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accent4">
                    <a:lumMod val="10000"/>
                  </a:schemeClr>
                </a:solidFill>
              </a:rPr>
              <a:t>у нас столько интересных мест!!!</a:t>
            </a: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accent4">
                    <a:lumMod val="10000"/>
                  </a:schemeClr>
                </a:solidFill>
              </a:rPr>
              <a:t>А также мы сделали очень</a:t>
            </a: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accent4">
                    <a:lumMod val="10000"/>
                  </a:schemeClr>
                </a:solidFill>
              </a:rPr>
              <a:t>красивый плакат ко Дню России </a:t>
            </a:r>
            <a:endParaRPr lang="ru-RU" sz="17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2050" name="Picture 2" descr="C:\Users\Екатерина\Desktop\нА ВОЛНАХ ДЕТСТВА\День 8 Родные края\DSC_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1"/>
            <a:ext cx="3563888" cy="237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катерина\Desktop\нА ВОЛНАХ ДЕТСТВА\День 8 Родные края\DSC_0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648" y="908721"/>
            <a:ext cx="4098352" cy="273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8 Родные края\DSC_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648" y="4123232"/>
            <a:ext cx="4098352" cy="273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катерина\Desktop\нА ВОЛНАХ ДЕТСТВА\День 8 Родные края\DSC_0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5075"/>
            <a:ext cx="3563887" cy="237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352928" cy="50405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 вот, что у нас получилось…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катерина\Desktop\нА ВОЛНАХ ДЕТСТВА\День 8 Родные края\JZCK7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328"/>
            <a:ext cx="91440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9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3152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Наш отряд: «Бригантина»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1010" name="Picture 2" descr="C:\Users\Екатерина\Desktop\нА ВОЛНАХ ДЕТСТВА\День 1\FQJL85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6096000" cy="45720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7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315200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9 Остров здоровья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394936"/>
            <a:ext cx="2410289" cy="523446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сожалению местные жители не пустили нас на их остров из-за карантина, но ничего мы оздоровились на ближайших берегах</a:t>
            </a:r>
            <a:endParaRPr lang="ru-RU" sz="20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катерина\Desktop\нА ВОЛНАХ ДЕТСТВА\День 9 Остров здоровья\LTIU8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" y="1394935"/>
            <a:ext cx="3121132" cy="234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9 Остров здоровья\PPSW82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129" y="1422607"/>
            <a:ext cx="3469764" cy="462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8 Родные края\IMG_57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" y="4198179"/>
            <a:ext cx="3546428" cy="265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34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Екатерина\Desktop\нА ВОЛНАХ ДЕТСТВА\День 10 Царство Нептуна\DSC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35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08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315200" cy="72008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День 10 Царство Нептуна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238129"/>
            <a:ext cx="9029383" cy="821030"/>
          </a:xfrm>
        </p:spPr>
        <p:txBody>
          <a:bodyPr/>
          <a:lstStyle/>
          <a:p>
            <a:pPr marL="0" indent="0">
              <a:buNone/>
            </a:pPr>
            <a:r>
              <a:rPr lang="ru-RU" sz="17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приплыли на остров спасателей, где местные научили нас тушить пожар, объяснили как пользоваться планом эвакуации, мы пробовали надевать настоящую одежду пожарных(она не из легких)…</a:t>
            </a:r>
            <a:endParaRPr lang="ru-RU" sz="1700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катерина\Desktop\нА ВОЛНАХ ДЕТСТВА\День 10 Царство Нептуна\пожарка\NSVH4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297633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катерина\Desktop\нА ВОЛНАХ ДЕТСТВА\День 10 Царство Нептуна\пожарка\YFUI97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330" y="885436"/>
            <a:ext cx="3007376" cy="22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10 Царство Нептуна\пожарка\VCNK97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706" y="953870"/>
            <a:ext cx="3045677" cy="228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катерина\Desktop\нА ВОЛНАХ ДЕТСТВА\День 10 Царство Нептуна\пожарка\PPOM16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9159"/>
            <a:ext cx="3745236" cy="280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Екатерина\Desktop\нА ВОЛНАХ ДЕТСТВА\День 10 Царство Нептуна\пожарка\YGZA83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271" y="3964086"/>
            <a:ext cx="3805112" cy="285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25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388424" cy="79208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Всё еще остров спасателей…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Екатерина\Desktop\нА ВОЛНАХ ДЕТСТВА\День 10 Царство Нептуна\пожарка\AWMP89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катерина\Desktop\нА ВОЛНАХ ДЕТСТВА\День 10 Царство Нептуна\пожарка\DJKV4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0728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катерина\Desktop\нА ВОЛНАХ ДЕТСТВА\День 10 Царство Нептуна\пожарка\NQSG5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729" y="989109"/>
            <a:ext cx="2369978" cy="31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Екатерина\Desktop\нА ВОЛНАХ ДЕТСТВА\День 10 Царство Нептуна\пожарка\LBAK09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49080"/>
            <a:ext cx="1961118" cy="261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Екатерина\Desktop\нА ВОЛНАХ ДЕТСТВА\День 10 Царство Нептуна\пожарка\NMXG20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341" y="4321164"/>
            <a:ext cx="3256987" cy="244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Екатерина\Desktop\нА ВОЛНАХ ДЕТСТВА\День 10 Царство Нептуна\пожарка\IIVV79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246390"/>
            <a:ext cx="3240360" cy="243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58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352928" cy="79208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День 10 Операция «ШТОРМ»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Екатерина\Desktop\нА ВОЛНАХ ДЕТСТВА\День 10 Царство Нептуна\шторм\DSC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854"/>
            <a:ext cx="3960439" cy="264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катерина\Desktop\нА ВОЛНАХ ДЕТСТВА\День 10 Царство Нептуна\шторм\DSC_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088" y="1110213"/>
            <a:ext cx="4151912" cy="276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Екатерина\Desktop\нА ВОЛНАХ ДЕТСТВА\День 10 Царство Нептуна\шторм\GNHF68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3960439" cy="297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Екатерина\Desktop\нА ВОЛНАХ ДЕТСТВА\День 10 Царство Нептуна\шторм\DSC_00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088" y="3878154"/>
            <a:ext cx="4171392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1110214"/>
            <a:ext cx="3564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решили отработать навыки атаки</a:t>
            </a:r>
            <a:endParaRPr lang="ru-RU" sz="14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9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050088" cy="864096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День 11 Затерянный остров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196752"/>
            <a:ext cx="1944216" cy="5432648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Мы поучаствовали в увлекательном </a:t>
            </a:r>
            <a:r>
              <a:rPr lang="ru-RU" sz="1800" dirty="0" err="1" smtClean="0">
                <a:solidFill>
                  <a:schemeClr val="accent5">
                    <a:lumMod val="50000"/>
                  </a:schemeClr>
                </a:solidFill>
              </a:rPr>
              <a:t>квесте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 «Затерянный остров»,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на котором был спрятан клад,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вы даже не представляете в каких только местах мы не находили подсказки,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было не </a:t>
            </a:r>
            <a:r>
              <a:rPr lang="ru-RU" sz="1800" dirty="0" err="1" smtClean="0">
                <a:solidFill>
                  <a:schemeClr val="accent5">
                    <a:lumMod val="50000"/>
                  </a:schemeClr>
                </a:solidFill>
              </a:rPr>
              <a:t>легко,и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…..</a:t>
            </a:r>
            <a:endParaRPr lang="ru-RU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Екатерина\Desktop\нА ВОЛНАХ ДЕТСТВА\День 11 Затерянный остров\клад поиск\IMG_60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8" y="1199662"/>
            <a:ext cx="3466292" cy="259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катерина\Desktop\нА ВОЛНАХ ДЕТСТВА\День 11 Затерянный остров\клад поиск\IMG_60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5" y="4279083"/>
            <a:ext cx="3416705" cy="256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11 Затерянный остров\клад поиск\IMG_60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4785"/>
            <a:ext cx="356388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736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906072" cy="1017651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И, конечно же нашли!!!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Екатерина\Desktop\нА ВОЛНАХ ДЕТСТВА\День 11 Затерянный остров\клад поиск\SFPA96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17651"/>
            <a:ext cx="7787132" cy="584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6902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122096" cy="11521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Всё  ещё день 11…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8982" y="1196752"/>
            <a:ext cx="4545506" cy="2682298"/>
          </a:xfrm>
        </p:spPr>
        <p:txBody>
          <a:bodyPr/>
          <a:lstStyle/>
          <a:p>
            <a:pPr marL="0" indent="0">
              <a:buNone/>
            </a:pPr>
            <a:endParaRPr lang="ru-RU" sz="2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После поисков клада, мы изрядно измотались и решили посмотреть руководство по поиску сокровищ, фильм «Остров сокровищ», а также капитаны научили нас складывать домашних животных из бумаги!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Екатерина\Desktop\нА ВОЛНАХ ДЕТСТВА\День 11 Затерянный остров\IMG_6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77072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катерина\Desktop\нА ВОЛНАХ ДЕТСТВА\День 11 Затерянный остров\DSC_0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6762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катерина\Desktop\нА ВОЛНАХ ДЕТСТВА\День 11 Затерянный остров\DSC_00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83710"/>
            <a:ext cx="4023447" cy="268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81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80920" cy="86409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    День 12 Голубая лагуна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124744"/>
            <a:ext cx="1534776" cy="5504656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Было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безумно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весело. А Вова поборол свою фобию воды. Он впервые с 4 лет плавал в бассейне.</a:t>
            </a:r>
          </a:p>
          <a:p>
            <a:pPr marL="0" indent="0">
              <a:buNone/>
            </a:pPr>
            <a:endParaRPr lang="ru-RU" sz="1800" dirty="0" smtClean="0"/>
          </a:p>
        </p:txBody>
      </p:sp>
      <p:pic>
        <p:nvPicPr>
          <p:cNvPr id="4098" name="Picture 2" descr="C:\Users\Екатерина\Desktop\нА ВОЛНАХ ДЕТСТВА\День 12 Голубая лагуна\AIPF4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" y="1324102"/>
            <a:ext cx="3550613" cy="266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катерина\Desktop\нА ВОЛНАХ ДЕТСТВА\День 12 Голубая лагуна\DSC_00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664" y="1124234"/>
            <a:ext cx="3997209" cy="26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Екатерина\Desktop\нА ВОЛНАХ ДЕТСТВА\День 12 Голубая лагуна\DSC_00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5" y="4437112"/>
            <a:ext cx="363133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Екатерина\Desktop\нА ВОЛНАХ ДЕТСТВА\День 12 Голубая лагуна\DSC_00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664" y="4185083"/>
            <a:ext cx="4009376" cy="267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6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122096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13 Встать на якорь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7940" y="1196752"/>
            <a:ext cx="1554100" cy="5432648"/>
          </a:xfrm>
        </p:spPr>
        <p:txBody>
          <a:bodyPr/>
          <a:lstStyle/>
          <a:p>
            <a:pPr marL="0" indent="0">
              <a:buNone/>
            </a:pPr>
            <a:endParaRPr lang="ru-RU" sz="2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Сегодня погода нас подвела,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на море шторм.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Но мы не грустим.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Рисуем,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играем,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проводим конкурс талантов.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Екатерина\Desktop\нА ВОЛНАХ ДЕТСТВА\День 9 Остров здоровья\LTIU8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88" y="119675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катерина\Desktop\нА ВОЛНАХ ДЕТСТВА\День 13 Встать на якорь\QORF6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2" y="4077072"/>
            <a:ext cx="3376924" cy="253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Екатерина\Desktop\нА ВОЛНАХ ДЕТСТВА\День 13 Встать на якорь\IMG_6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79947"/>
            <a:ext cx="4104456" cy="54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6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17638"/>
            <a:ext cx="7315200" cy="481967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Наш девиз :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«Друг за друга мы горой,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таков обычай наш морской,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каждый день с улыбкой встречай, если товарищ в беде выручай!»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08912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14 Остров кинологов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412776"/>
            <a:ext cx="1728192" cy="5216624"/>
          </a:xfrm>
        </p:spPr>
        <p:txBody>
          <a:bodyPr/>
          <a:lstStyle/>
          <a:p>
            <a:pPr marL="0" indent="0">
              <a:buNone/>
            </a:pPr>
            <a:endParaRPr lang="ru-RU" sz="2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Сегодня для нас провели мастер-класс по изготовлению цветов жизни.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После мы возложили из в нашем сквере Победы.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Екатерина\Desktop\нА ВОЛНАХ ДЕТСТВА\День 14 Остров Кинологов\MEOI3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456384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Екатерина\Desktop\нА ВОЛНАХ ДЕТСТВА\День 14 Остров Кинологов\IPQZ89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412207" cy="454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177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15 Возвращение к родному причалу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5"/>
            <a:ext cx="4680520" cy="5040561"/>
          </a:xfrm>
        </p:spPr>
        <p:txBody>
          <a:bodyPr/>
          <a:lstStyle/>
          <a:p>
            <a:pPr marL="0" indent="0">
              <a:buNone/>
            </a:pPr>
            <a:endParaRPr lang="ru-RU" b="1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>Итак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, наше путешествие подошло к концу, немного грустно, но ничего, мы договорились встретиться в следующем году.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Екатерина\Desktop\нА ВОЛНАХ ДЕТСТВА\День 15 Возвращение к родному причалу\PBNQ22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08955"/>
            <a:ext cx="4100669" cy="546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4420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988840"/>
            <a:ext cx="7315200" cy="201622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Благодарю за внимание!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442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640960" cy="100811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По всем вопросам обращаться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996952"/>
            <a:ext cx="7315200" cy="29523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Жукова Екатерина Сергеевна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rgbClr val="FFFF00"/>
                </a:solidFill>
              </a:rPr>
              <a:t>К.телефон</a:t>
            </a:r>
            <a:r>
              <a:rPr lang="ru-RU" dirty="0" smtClean="0">
                <a:solidFill>
                  <a:srgbClr val="FFFF00"/>
                </a:solidFill>
              </a:rPr>
              <a:t> 89642386587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rgbClr val="FFFF00"/>
                </a:solidFill>
              </a:rPr>
              <a:t>Эл.почта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es.socpedagog@mail.ru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313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491880" y="1628800"/>
            <a:ext cx="2160240" cy="507338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В первый день матросы и юнги нашего корабля знакомились с обстановкой на родном причале,</a:t>
            </a:r>
            <a:r>
              <a:rPr lang="en-US" altLang="ko-KR" sz="1800" dirty="0" smtClean="0">
                <a:latin typeface="Verdana" pitchFamily="34" charset="0"/>
                <a:ea typeface="Gulim" pitchFamily="34" charset="-127"/>
              </a:rPr>
              <a:t> </a:t>
            </a: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 палубой корабля,</a:t>
            </a:r>
            <a:r>
              <a:rPr lang="en-US" altLang="ko-KR" sz="1800" dirty="0" smtClean="0">
                <a:latin typeface="Verdana" pitchFamily="34" charset="0"/>
                <a:ea typeface="Gulim" pitchFamily="34" charset="-127"/>
              </a:rPr>
              <a:t> </a:t>
            </a: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и,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конечно с членами экипажа.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Узнали такие понятия как кубрик,</a:t>
            </a:r>
            <a:r>
              <a:rPr lang="en-US" altLang="ko-KR" sz="1800" dirty="0" smtClean="0">
                <a:latin typeface="Verdana" pitchFamily="34" charset="0"/>
                <a:ea typeface="Gulim" pitchFamily="34" charset="-127"/>
              </a:rPr>
              <a:t> </a:t>
            </a: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каюта,</a:t>
            </a:r>
            <a:endParaRPr lang="en-US" altLang="ko-KR" sz="1800" dirty="0" smtClean="0">
              <a:latin typeface="Verdana" pitchFamily="34" charset="0"/>
              <a:ea typeface="Gulim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камбуз,</a:t>
            </a:r>
            <a:r>
              <a:rPr lang="en-US" altLang="ko-KR" sz="1800" dirty="0" smtClean="0">
                <a:latin typeface="Verdana" pitchFamily="34" charset="0"/>
                <a:ea typeface="Gulim" pitchFamily="34" charset="-127"/>
              </a:rPr>
              <a:t> </a:t>
            </a: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юнга,</a:t>
            </a:r>
            <a:endParaRPr lang="en-US" altLang="ko-KR" sz="1800" dirty="0" smtClean="0">
              <a:latin typeface="Verdana" pitchFamily="34" charset="0"/>
              <a:ea typeface="Gulim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матрос,</a:t>
            </a:r>
            <a:endParaRPr lang="en-US" altLang="ko-KR" sz="1800" dirty="0" smtClean="0">
              <a:latin typeface="Verdana" pitchFamily="34" charset="0"/>
              <a:ea typeface="Gulim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ko-KR" sz="1800" dirty="0" smtClean="0">
                <a:latin typeface="Verdana" pitchFamily="34" charset="0"/>
                <a:ea typeface="Gulim" pitchFamily="34" charset="-127"/>
              </a:rPr>
              <a:t>капитан.</a:t>
            </a:r>
            <a:endParaRPr lang="en-US" altLang="ko-KR" sz="1800" dirty="0">
              <a:latin typeface="Verdana" pitchFamily="34" charset="0"/>
              <a:ea typeface="Gulim" pitchFamily="34" charset="-127"/>
            </a:endParaRP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315200" cy="12961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1 «Знакомство с экипажем»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7414" name="Picture 6" descr="C:\Users\Екатерина\Desktop\нА ВОЛНАХ ДЕТСТВА\День 1\ABWS2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096344" cy="232225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Екатерина\Desktop\нА ВОЛНАХ ДЕТСТВА\День 1\YFVS7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24860"/>
            <a:ext cx="3101598" cy="232619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Екатерина\Desktop\нА ВОЛНАХ ДЕТСТВА\День 1\IMG_53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6" y="4141393"/>
            <a:ext cx="3110485" cy="233286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Екатерина\Desktop\нА ВОЛНАХ ДЕТСТВА\День 1\LZXC66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141393"/>
            <a:ext cx="3065853" cy="256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C:\Users\Екатерина\Desktop\нА ВОЛНАХ ДЕТСТВА\День 1\IMG_52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615717" cy="496178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315200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2 «Приготовиться к отплытию»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3" y="5301208"/>
            <a:ext cx="6615717" cy="1217372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Как говорил капитан </a:t>
            </a:r>
            <a:r>
              <a:rPr lang="ru-RU" sz="1600" dirty="0" err="1" smtClean="0"/>
              <a:t>Врунгель</a:t>
            </a:r>
            <a:r>
              <a:rPr lang="ru-RU" sz="1600" dirty="0" smtClean="0"/>
              <a:t>, как корабль назовешь, так он и поплывет. Поэтому мы не задумываясь дали кораблю самое </a:t>
            </a:r>
            <a:r>
              <a:rPr lang="ru-RU" sz="1600" smtClean="0"/>
              <a:t>успешное название и </a:t>
            </a:r>
            <a:r>
              <a:rPr lang="ru-RU" sz="1600" dirty="0" smtClean="0"/>
              <a:t>пожелали друг дугу «Семь футов под килем», что на языке моряков означает «Удачи!»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4912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3152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Всё еще день 2….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137295"/>
            <a:ext cx="1855514" cy="5604073"/>
          </a:xfrm>
        </p:spPr>
        <p:txBody>
          <a:bodyPr/>
          <a:lstStyle/>
          <a:p>
            <a:pPr marL="0" indent="0">
              <a:buNone/>
            </a:pPr>
            <a:r>
              <a:rPr lang="ru-RU" sz="1700" dirty="0" smtClean="0"/>
              <a:t>Название выбрали, пора в путь, погода штормовая, но это не важно мы не унываем.</a:t>
            </a:r>
          </a:p>
          <a:p>
            <a:pPr marL="0" indent="0">
              <a:buNone/>
            </a:pPr>
            <a:r>
              <a:rPr lang="ru-RU" sz="1700" dirty="0" smtClean="0"/>
              <a:t>С юнгами успели захватить один из кораблей. Поиграли, погуляли, насладились воздухом  родного края и поплыли покорять  морские просторы.</a:t>
            </a:r>
          </a:p>
          <a:p>
            <a:pPr marL="0" indent="0">
              <a:buNone/>
            </a:pPr>
            <a:r>
              <a:rPr lang="ru-RU" sz="1700" dirty="0" smtClean="0"/>
              <a:t>Плывём на остров экологии</a:t>
            </a:r>
            <a:endParaRPr lang="ru-RU" sz="1700" dirty="0"/>
          </a:p>
        </p:txBody>
      </p:sp>
      <p:pic>
        <p:nvPicPr>
          <p:cNvPr id="173058" name="Picture 2" descr="C:\Users\Екатерина\Desktop\нА ВОЛНАХ ДЕТСТВА\день 2\DSC_00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7" y="1279623"/>
            <a:ext cx="3614959" cy="2410546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059" name="Picture 3" descr="C:\Users\Екатерина\Desktop\нА ВОЛНАХ ДЕТСТВА\день 2\BCZE6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410" y="1137295"/>
            <a:ext cx="3631208" cy="255287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060" name="Picture 4" descr="C:\Users\Екатерина\Desktop\нА ВОЛНАХ ДЕТСТВА\день 2\DSC_00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7" y="3941293"/>
            <a:ext cx="3614959" cy="255206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061" name="Picture 5" descr="C:\Users\Екатерина\Desktop\нА ВОЛНАХ ДЕТСТВА\день 2\CKHR7834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419" y="3941292"/>
            <a:ext cx="3592199" cy="2552063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Екатерина\Desktop\нА ВОЛНАХ ДЕТСТВА\день 2 Приготовиться к отплытию\CKHR78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09" y="3825162"/>
            <a:ext cx="3557591" cy="266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7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19" y="188640"/>
            <a:ext cx="8721061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3 Рейд на экологический остров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3908" y="1418940"/>
            <a:ext cx="1601464" cy="543906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Тем временем мы прибыли на экологический остров,</a:t>
            </a:r>
          </a:p>
          <a:p>
            <a:pPr marL="0" indent="0">
              <a:buNone/>
            </a:pPr>
            <a:r>
              <a:rPr lang="ru-RU" sz="1800" dirty="0" smtClean="0"/>
              <a:t>который открыл нам все тайны животного мира.</a:t>
            </a:r>
          </a:p>
          <a:p>
            <a:pPr marL="0" indent="0">
              <a:buNone/>
            </a:pPr>
            <a:r>
              <a:rPr lang="ru-RU" sz="1800" dirty="0" smtClean="0"/>
              <a:t>Экскурсия нам очень </a:t>
            </a:r>
            <a:r>
              <a:rPr lang="ru-RU" sz="1800" dirty="0" err="1" smtClean="0"/>
              <a:t>понравиласьМы</a:t>
            </a:r>
            <a:r>
              <a:rPr lang="ru-RU" sz="1800" dirty="0" smtClean="0"/>
              <a:t> отправляемся на остров Русского языка.</a:t>
            </a:r>
            <a:endParaRPr lang="ru-RU" sz="1800" dirty="0"/>
          </a:p>
        </p:txBody>
      </p:sp>
      <p:pic>
        <p:nvPicPr>
          <p:cNvPr id="1026" name="Picture 2" descr="C:\Users\Екатерина\Desktop\нА ВОЛНАХ ДЕТСТВА\День 3\DSC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69309"/>
            <a:ext cx="3636404" cy="2424269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3\DSC_0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8940"/>
            <a:ext cx="3663162" cy="244210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3\DSC_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19" y="4164143"/>
            <a:ext cx="3508573" cy="2339049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катерина\Desktop\нА ВОЛНАХ ДЕТСТВА\День 3\DSC_00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372" y="4164143"/>
            <a:ext cx="3650598" cy="243373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5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276"/>
            <a:ext cx="9144000" cy="683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567" y="7707"/>
            <a:ext cx="7315200" cy="93610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Наш дневник путешествия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6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396428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День 4 Остров русского языка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3448" y="1416224"/>
            <a:ext cx="2024438" cy="5213176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cs typeface="Times New Roman" pitchFamily="18" charset="0"/>
              </a:rPr>
              <a:t>Сегодня мы посетили остров русского языка, где освежили в памяти фрагменты из творчества </a:t>
            </a:r>
            <a:r>
              <a:rPr lang="ru-RU" sz="1800" dirty="0" err="1" smtClean="0">
                <a:cs typeface="Times New Roman" pitchFamily="18" charset="0"/>
              </a:rPr>
              <a:t>А.С.Пушкина</a:t>
            </a:r>
            <a:r>
              <a:rPr lang="ru-RU" sz="1800" dirty="0" smtClean="0"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cs typeface="Times New Roman" pitchFamily="18" charset="0"/>
              </a:rPr>
              <a:t>А также мы нарисовали собственные иллюстрации к книге «Золотой Петушок»</a:t>
            </a:r>
            <a:endParaRPr lang="ru-RU" sz="1800" dirty="0">
              <a:cs typeface="Times New Roman" pitchFamily="18" charset="0"/>
            </a:endParaRPr>
          </a:p>
        </p:txBody>
      </p:sp>
      <p:pic>
        <p:nvPicPr>
          <p:cNvPr id="1026" name="Picture 2" descr="C:\Users\Екатерина\Desktop\нА ВОЛНАХ ДЕТСТВА\День 4 Остров Русского языка\DSC_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8463"/>
            <a:ext cx="3533936" cy="246799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Desktop\нА ВОЛНАХ ДЕТСТВА\День 4 Остров Русского языка\JBVW4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86" y="1318463"/>
            <a:ext cx="3198094" cy="239857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катерина\Desktop\нА ВОЛНАХ ДЕТСТВА\День 4 Остров Русского языка\IMG_55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3533936" cy="267003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катерина\Desktop\нА ВОЛНАХ ДЕТСТВА\День 4 Остров Русского языка\IMG_55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66" y="3990129"/>
            <a:ext cx="3355420" cy="2684973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0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3">
  <a:themeElements>
    <a:clrScheme name="">
      <a:dk1>
        <a:srgbClr val="FFFFFF"/>
      </a:dk1>
      <a:lt1>
        <a:srgbClr val="FFFFFF"/>
      </a:lt1>
      <a:dk2>
        <a:srgbClr val="FFFFFF"/>
      </a:dk2>
      <a:lt2>
        <a:srgbClr val="092F9A"/>
      </a:lt2>
      <a:accent1>
        <a:srgbClr val="0A4AD2"/>
      </a:accent1>
      <a:accent2>
        <a:srgbClr val="1E9EFF"/>
      </a:accent2>
      <a:accent3>
        <a:srgbClr val="FFFFFF"/>
      </a:accent3>
      <a:accent4>
        <a:srgbClr val="DADADA"/>
      </a:accent4>
      <a:accent5>
        <a:srgbClr val="AAB1E5"/>
      </a:accent5>
      <a:accent6>
        <a:srgbClr val="1A8FE7"/>
      </a:accent6>
      <a:hlink>
        <a:srgbClr val="67F9F9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183</Template>
  <TotalTime>356</TotalTime>
  <Words>752</Words>
  <Application>Microsoft Office PowerPoint</Application>
  <PresentationFormat>Экран (4:3)</PresentationFormat>
  <Paragraphs>108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183</vt:lpstr>
      <vt:lpstr>Отчет о работе  первой  смены летнего оздоровительного лагеря дневного пребывания «ЗЕЛЕНАЯ ПЛАНЕТА»   Смена «На волнах детства»</vt:lpstr>
      <vt:lpstr>Наш отряд: «Бригантина» </vt:lpstr>
      <vt:lpstr>Наш девиз : «Друг за друга мы горой, таков обычай наш морской, каждый день с улыбкой встречай, если товарищ в беде выручай!»</vt:lpstr>
      <vt:lpstr>День 1 «Знакомство с экипажем»</vt:lpstr>
      <vt:lpstr>День 2 «Приготовиться к отплытию»</vt:lpstr>
      <vt:lpstr>Всё еще день 2….</vt:lpstr>
      <vt:lpstr>День 3 Рейд на экологический остров</vt:lpstr>
      <vt:lpstr>Наш дневник путешествия</vt:lpstr>
      <vt:lpstr>День 4 Остров русского языка</vt:lpstr>
      <vt:lpstr>День 4 Куда же без игр?</vt:lpstr>
      <vt:lpstr>Лето-море позитива!</vt:lpstr>
      <vt:lpstr>День 5 На странных берегах</vt:lpstr>
      <vt:lpstr>Презентация PowerPoint</vt:lpstr>
      <vt:lpstr>День 6 Сели на мель</vt:lpstr>
      <vt:lpstr>  День 7 Ты морячка, я моряк</vt:lpstr>
      <vt:lpstr>Всё ещё день 7</vt:lpstr>
      <vt:lpstr>Увлекательная прогулка на массовую поляну</vt:lpstr>
      <vt:lpstr>День 8 Родные края</vt:lpstr>
      <vt:lpstr>И вот, что у нас получилось…</vt:lpstr>
      <vt:lpstr>День 9 Остров здоровья</vt:lpstr>
      <vt:lpstr>Презентация PowerPoint</vt:lpstr>
      <vt:lpstr>День 10 Царство Нептуна</vt:lpstr>
      <vt:lpstr>Всё еще остров спасателей…</vt:lpstr>
      <vt:lpstr>День 10 Операция «ШТОРМ»</vt:lpstr>
      <vt:lpstr>День 11 Затерянный остров</vt:lpstr>
      <vt:lpstr>  И, конечно же нашли!!!</vt:lpstr>
      <vt:lpstr>Всё  ещё день 11…</vt:lpstr>
      <vt:lpstr>      День 12 Голубая лагуна</vt:lpstr>
      <vt:lpstr>День 13 Встать на якорь</vt:lpstr>
      <vt:lpstr>День 14 Остров кинологов</vt:lpstr>
      <vt:lpstr>День 15 Возвращение к родному причалу </vt:lpstr>
      <vt:lpstr>Благодарю за внимание!</vt:lpstr>
      <vt:lpstr>По всем вопросам обращаться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 первой  смены летнего оздоровительного лагеря дневного пребывания «ЗЕЛЕНАЯ ПЛАНЕТА»   Смена «На волнах детства»</dc:title>
  <dc:creator>Екатерина</dc:creator>
  <cp:lastModifiedBy>Екатерина</cp:lastModifiedBy>
  <cp:revision>95</cp:revision>
  <dcterms:created xsi:type="dcterms:W3CDTF">2019-06-04T11:29:36Z</dcterms:created>
  <dcterms:modified xsi:type="dcterms:W3CDTF">2019-06-26T11:18:33Z</dcterms:modified>
</cp:coreProperties>
</file>